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2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0"/>
    <p:restoredTop sz="94586"/>
  </p:normalViewPr>
  <p:slideViewPr>
    <p:cSldViewPr snapToGrid="0" snapToObjects="1">
      <p:cViewPr>
        <p:scale>
          <a:sx n="79" d="100"/>
          <a:sy n="79" d="100"/>
        </p:scale>
        <p:origin x="26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C8522-8793-4844-A564-2B24EC23721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B24F-5338-2648-94AB-BA47B14E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8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2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Multi-Page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JavascriptFundamentals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9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1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3B5C-2E82-E348-A5FA-3D8DB8409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FACC-0367-8C43-97D8-9DE1EDB57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BB-2B71-9944-B257-293185D5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21D7-2A97-2C47-A07E-29FEB6C2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3F8C-31C7-914D-BD77-E966A9D5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EA4D-930C-2A45-9DFA-5917F85C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8F73D-4E8C-9842-AC46-7D985B5A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C758-15DB-FE40-BB6C-1D1C70BE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52219-D1BB-3540-8B08-EBA6F656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3E829-16D4-6F4E-A65C-8FFC03BB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B6286-2C4F-CA49-A75A-9849EFEEA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F939E-F56B-BB44-8656-0DF3B0362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24B0-525C-9A4E-ABD0-3B3C410B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CD14E-2A28-FA4C-9DED-7E786A60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66B6-C9F7-4D43-9A45-A4052D87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DB26-58A8-004A-B9B3-66BD1449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5FD6-970C-E64F-80CD-93A8969C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8998-39B6-3541-A7E6-3117E28A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E264-BDCC-4E46-B0A3-76B2579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3447-A367-5E42-B4F1-8BDFFFA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EFC1-7270-1843-8C11-CE117DE5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3F987-AEAC-AD43-AF4E-2D2E1491A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485F2-A3D5-4643-B5B0-27ABC40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A4EBC-C1B5-1F40-82CF-1F97B557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7C99-F11F-084F-B4A6-FC070D2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73CB-D303-704A-8F17-65863B21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8C130-C46F-784C-8A89-6138ACC6B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09F50-1A41-5343-8590-C2C712219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59387-7503-A54B-BD07-BC7D947C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5353-CDB3-8845-A055-A65A978B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F1855-7D15-F742-A1ED-B1153AF0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7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C2DE-2116-004F-9D8D-71F5E163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3FE0C-85E1-A342-9BCF-6E4F042B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2D752-422B-4B4B-972B-14A0D5561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DE9B-CFF0-0146-844D-4AF01F4C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E9028-24F5-C446-8E0F-26EC343B6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D44C8-D04A-E847-B6AD-157A3E9A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C814F-EB53-DD4A-AEBC-F91A070A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06A29-F0B6-1B40-9464-486FA874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2F98-CD74-6941-A9E4-F03A517D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7A54B-9E5E-5043-9815-0BD016EB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7DE60-53C7-F74C-BFFB-839F652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97FB9-B6F0-FD42-AD86-1E69090A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5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076E1-38D7-4B4D-8B9D-4E937860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D593E-7FF8-FD4C-8D6E-8376DF85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41E3-AF74-F74E-B1C0-D52E3C5B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1E80-367B-0545-8E86-AA4FBA27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FFEA-2BCC-E045-8785-49C55ABC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F3063-3F0B-E440-A065-AC6020977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FDC2-9F80-8743-9D6F-8F7C1AD8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17896-A577-DB43-8FA2-6D60DA72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4D9A3-E9E7-634A-BA20-6B7560C4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21-02A7-144D-A5E1-4FE8AD0A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C84B5-C820-354A-AEB8-BDCD86C46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936BC-2857-EA42-942C-0EF7345C7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4F8B4-E59B-2A4E-AB99-0BE7707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C2452-7F26-F44B-AF6E-BBE34883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2FD0C-7A35-314E-AEE9-C5F8C9DF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BC6D1D-E49D-F647-8AC2-60AAE9A9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2CCEA-277C-344C-8892-11BE54C2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3DC4-8903-E94F-A1EB-868C5E52D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4A4-EBC1-C141-AB90-A8D3C713E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85AC-F11B-C84F-B2C3-3C06C4862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12D4C-0898-D54A-A870-916DAC43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2497">
            <a:off x="2258001" y="1289768"/>
            <a:ext cx="3458831" cy="241387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3B23-8B42-D744-B646-438696FA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1766">
            <a:off x="6305312" y="882439"/>
            <a:ext cx="1618877" cy="25498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EEBD-B4AD-F245-AA23-EC747849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15535">
            <a:off x="8305195" y="2724556"/>
            <a:ext cx="927545" cy="166774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741073" y="5131752"/>
            <a:ext cx="4119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Web Design</a:t>
            </a:r>
          </a:p>
        </p:txBody>
      </p:sp>
    </p:spTree>
    <p:extLst>
      <p:ext uri="{BB962C8B-B14F-4D97-AF65-F5344CB8AC3E}">
        <p14:creationId xmlns:p14="http://schemas.microsoft.com/office/powerpoint/2010/main" val="952170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C0C49-2E4A-4048-B4AB-96F8FE4B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29" y="1994197"/>
            <a:ext cx="4391955" cy="223049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8A356-1A62-8E4A-9537-CC7BC9EA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94" y="1581567"/>
            <a:ext cx="4555320" cy="25190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3AC8D-3FA9-AB41-989C-A111362B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635" y="3235439"/>
            <a:ext cx="4093730" cy="20995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293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914A1-C168-F341-B108-C309A0A6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43" y="1553631"/>
            <a:ext cx="2756566" cy="37507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91DD1-74DB-8A4E-8B08-B3E8409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59" y="1943768"/>
            <a:ext cx="4199170" cy="29704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415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77CE55-2889-4C42-B4EE-BAE4E2C20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953350" y="5131752"/>
            <a:ext cx="3731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66884-72E4-544B-9207-21FAA096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" r="5982"/>
          <a:stretch/>
        </p:blipFill>
        <p:spPr>
          <a:xfrm rot="21221376">
            <a:off x="2292240" y="1516737"/>
            <a:ext cx="3403414" cy="20968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0DA3AE-10AF-1747-B150-B2B89AB8D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" r="1478" b="4186"/>
          <a:stretch/>
        </p:blipFill>
        <p:spPr>
          <a:xfrm rot="21215031">
            <a:off x="6044756" y="1895812"/>
            <a:ext cx="3630661" cy="22370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84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B9DA1-CA27-C84F-8851-3FE9DEAB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953350" y="5131752"/>
            <a:ext cx="3731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66884-72E4-544B-9207-21FAA096F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r="5982"/>
          <a:stretch/>
        </p:blipFill>
        <p:spPr>
          <a:xfrm rot="21221376">
            <a:off x="2292240" y="1516737"/>
            <a:ext cx="3403414" cy="20968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0DA3AE-10AF-1747-B150-B2B89AB8D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r="1478" b="4186"/>
          <a:stretch/>
        </p:blipFill>
        <p:spPr>
          <a:xfrm rot="21215031">
            <a:off x="6044756" y="1895812"/>
            <a:ext cx="3630661" cy="22370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519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267542" y="5131752"/>
            <a:ext cx="5561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CSS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F5472-BF97-894D-8664-E86865CF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69" y="1131009"/>
            <a:ext cx="4261219" cy="28694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67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80257-F595-C94C-AEBB-E48DC196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72" y="1845130"/>
            <a:ext cx="6972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12D4C-0898-D54A-A870-916DAC43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52" y="1759617"/>
            <a:ext cx="4784096" cy="333876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3B23-8B42-D744-B646-438696FA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55" y="2166365"/>
            <a:ext cx="1603259" cy="25252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EEBD-B4AD-F245-AA23-EC747849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578" y="2805774"/>
            <a:ext cx="897305" cy="16133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32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02699-5910-5941-976A-73ED74653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r="5982"/>
          <a:stretch/>
        </p:blipFill>
        <p:spPr>
          <a:xfrm>
            <a:off x="696768" y="1895812"/>
            <a:ext cx="5059432" cy="31170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27999-307F-C34B-B852-8F050CE22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r="1478" b="4186"/>
          <a:stretch/>
        </p:blipFill>
        <p:spPr>
          <a:xfrm>
            <a:off x="6452968" y="1895812"/>
            <a:ext cx="5058971" cy="31170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39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0FD94-DB3A-A740-B5CC-3C78A2A4C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38"/>
          <a:stretch/>
        </p:blipFill>
        <p:spPr>
          <a:xfrm>
            <a:off x="304782" y="2108445"/>
            <a:ext cx="4650167" cy="2507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D6A81-5959-8640-899C-19A405C33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8"/>
          <a:stretch/>
        </p:blipFill>
        <p:spPr>
          <a:xfrm>
            <a:off x="8103514" y="2594412"/>
            <a:ext cx="3764486" cy="20295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E8939-79E1-314F-8F79-A7297DA7D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23" y="1585932"/>
            <a:ext cx="2672817" cy="35521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04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EE328-C98D-D341-AD10-07CF157F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88" y="1796139"/>
            <a:ext cx="3003070" cy="32657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5F899-B46D-C244-9942-125BDB83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66" y="1828797"/>
            <a:ext cx="5642553" cy="320040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17404-EE17-0445-80F2-AB8F38BA8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r="7623"/>
          <a:stretch/>
        </p:blipFill>
        <p:spPr>
          <a:xfrm>
            <a:off x="3692434" y="2113258"/>
            <a:ext cx="4807132" cy="30810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0AA6EE-C4AD-C84D-85EC-623821EF1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r="8277" b="3811"/>
          <a:stretch/>
        </p:blipFill>
        <p:spPr>
          <a:xfrm>
            <a:off x="8829675" y="1814938"/>
            <a:ext cx="2891270" cy="17687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EC538-ABAB-AA4C-88B6-5DBF2A7A9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r="2453"/>
          <a:stretch/>
        </p:blipFill>
        <p:spPr>
          <a:xfrm>
            <a:off x="371474" y="2830817"/>
            <a:ext cx="2990851" cy="184653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46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44</Words>
  <Application>Microsoft Macintosh PowerPoint</Application>
  <PresentationFormat>Widescreen</PresentationFormat>
  <Paragraphs>18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ao.ejiawoko@gmail.com</dc:creator>
  <cp:lastModifiedBy>ao.ejiawoko@gmail.com</cp:lastModifiedBy>
  <cp:revision>11</cp:revision>
  <dcterms:created xsi:type="dcterms:W3CDTF">2019-02-19T22:14:45Z</dcterms:created>
  <dcterms:modified xsi:type="dcterms:W3CDTF">2019-06-26T23:09:57Z</dcterms:modified>
</cp:coreProperties>
</file>